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3" r:id="rId9"/>
    <p:sldId id="267" r:id="rId10"/>
    <p:sldId id="266" r:id="rId11"/>
    <p:sldId id="265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B6F6F3-2AE0-45F2-A195-A6B951B55405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1F10372-9529-45DD-BB56-3F7BB7B69DA8}">
      <dgm:prSet phldrT="[Text]"/>
      <dgm:spPr/>
      <dgm:t>
        <a:bodyPr/>
        <a:lstStyle/>
        <a:p>
          <a:r>
            <a:rPr lang="en-US" dirty="0"/>
            <a:t>Generate Children</a:t>
          </a:r>
        </a:p>
      </dgm:t>
    </dgm:pt>
    <dgm:pt modelId="{9583AA76-4485-4C29-BB49-B73A0564AA64}" type="parTrans" cxnId="{B55789D1-9595-4D6B-A7BA-DC67C0DF4672}">
      <dgm:prSet/>
      <dgm:spPr/>
      <dgm:t>
        <a:bodyPr/>
        <a:lstStyle/>
        <a:p>
          <a:endParaRPr lang="en-US"/>
        </a:p>
      </dgm:t>
    </dgm:pt>
    <dgm:pt modelId="{3BCE8A6E-4E6A-4B46-A8E6-D64079AD12A9}" type="sibTrans" cxnId="{B55789D1-9595-4D6B-A7BA-DC67C0DF4672}">
      <dgm:prSet/>
      <dgm:spPr/>
      <dgm:t>
        <a:bodyPr/>
        <a:lstStyle/>
        <a:p>
          <a:endParaRPr lang="en-US"/>
        </a:p>
      </dgm:t>
    </dgm:pt>
    <dgm:pt modelId="{F01E3EB1-FD6E-4270-8AF6-E923E088AF47}">
      <dgm:prSet phldrT="[Text]"/>
      <dgm:spPr/>
      <dgm:t>
        <a:bodyPr/>
        <a:lstStyle/>
        <a:p>
          <a:r>
            <a:rPr lang="en-US" dirty="0"/>
            <a:t>Mutate Children</a:t>
          </a:r>
        </a:p>
      </dgm:t>
    </dgm:pt>
    <dgm:pt modelId="{BEE1C952-F7CC-4720-8AF5-DEA85F80CCAF}" type="parTrans" cxnId="{113FD4A4-0D2F-4AB7-B6FB-96F1B38E7453}">
      <dgm:prSet/>
      <dgm:spPr/>
      <dgm:t>
        <a:bodyPr/>
        <a:lstStyle/>
        <a:p>
          <a:endParaRPr lang="en-US"/>
        </a:p>
      </dgm:t>
    </dgm:pt>
    <dgm:pt modelId="{C440B764-2E47-4A32-931E-692813A8A5E6}" type="sibTrans" cxnId="{113FD4A4-0D2F-4AB7-B6FB-96F1B38E7453}">
      <dgm:prSet/>
      <dgm:spPr/>
      <dgm:t>
        <a:bodyPr/>
        <a:lstStyle/>
        <a:p>
          <a:endParaRPr lang="en-US"/>
        </a:p>
      </dgm:t>
    </dgm:pt>
    <dgm:pt modelId="{6F9915F6-588D-4A96-8A9E-719051A4AA2A}">
      <dgm:prSet phldrT="[Text]"/>
      <dgm:spPr/>
      <dgm:t>
        <a:bodyPr/>
        <a:lstStyle/>
        <a:p>
          <a:r>
            <a:rPr lang="en-US" dirty="0"/>
            <a:t>Calculate Fitness of Children</a:t>
          </a:r>
        </a:p>
      </dgm:t>
    </dgm:pt>
    <dgm:pt modelId="{59E20868-1434-490E-BFAF-172A59BCD0BF}" type="parTrans" cxnId="{5EBC2753-DEF4-469A-B33A-512CCA8F4168}">
      <dgm:prSet/>
      <dgm:spPr/>
      <dgm:t>
        <a:bodyPr/>
        <a:lstStyle/>
        <a:p>
          <a:endParaRPr lang="en-US"/>
        </a:p>
      </dgm:t>
    </dgm:pt>
    <dgm:pt modelId="{FFCC0C80-7B34-4D59-8147-E0E9F9E74A39}" type="sibTrans" cxnId="{5EBC2753-DEF4-469A-B33A-512CCA8F4168}">
      <dgm:prSet/>
      <dgm:spPr/>
      <dgm:t>
        <a:bodyPr/>
        <a:lstStyle/>
        <a:p>
          <a:endParaRPr lang="en-US"/>
        </a:p>
      </dgm:t>
    </dgm:pt>
    <dgm:pt modelId="{F7D07FC3-B423-4D2E-9B78-5EC844B1BDC8}">
      <dgm:prSet phldrT="[Text]"/>
      <dgm:spPr/>
      <dgm:t>
        <a:bodyPr/>
        <a:lstStyle/>
        <a:p>
          <a:r>
            <a:rPr lang="en-US" dirty="0"/>
            <a:t>Add children to population</a:t>
          </a:r>
        </a:p>
      </dgm:t>
    </dgm:pt>
    <dgm:pt modelId="{BA0891F2-A885-45F2-8DFE-CA51D307FD6B}" type="parTrans" cxnId="{08B794CC-9369-4331-A9FD-75DB7A53C75F}">
      <dgm:prSet/>
      <dgm:spPr/>
      <dgm:t>
        <a:bodyPr/>
        <a:lstStyle/>
        <a:p>
          <a:endParaRPr lang="en-US"/>
        </a:p>
      </dgm:t>
    </dgm:pt>
    <dgm:pt modelId="{38C84130-06AB-488B-8844-BE9CE23E71DF}" type="sibTrans" cxnId="{08B794CC-9369-4331-A9FD-75DB7A53C75F}">
      <dgm:prSet/>
      <dgm:spPr/>
      <dgm:t>
        <a:bodyPr/>
        <a:lstStyle/>
        <a:p>
          <a:endParaRPr lang="en-US"/>
        </a:p>
      </dgm:t>
    </dgm:pt>
    <dgm:pt modelId="{2A1A5E1B-7D75-4476-99CD-DB812479D01E}">
      <dgm:prSet phldrT="[Text]"/>
      <dgm:spPr/>
      <dgm:t>
        <a:bodyPr/>
        <a:lstStyle/>
        <a:p>
          <a:r>
            <a:rPr lang="en-US" dirty="0"/>
            <a:t>Reduce population</a:t>
          </a:r>
        </a:p>
      </dgm:t>
    </dgm:pt>
    <dgm:pt modelId="{F45F7532-C43A-4538-A504-AE62F6425599}" type="parTrans" cxnId="{4269D570-7F54-45EA-8B39-AE233BA2DC49}">
      <dgm:prSet/>
      <dgm:spPr/>
      <dgm:t>
        <a:bodyPr/>
        <a:lstStyle/>
        <a:p>
          <a:endParaRPr lang="en-US"/>
        </a:p>
      </dgm:t>
    </dgm:pt>
    <dgm:pt modelId="{105D1E5D-9A96-4538-A373-73E494AADF89}" type="sibTrans" cxnId="{4269D570-7F54-45EA-8B39-AE233BA2DC49}">
      <dgm:prSet/>
      <dgm:spPr/>
      <dgm:t>
        <a:bodyPr/>
        <a:lstStyle/>
        <a:p>
          <a:endParaRPr lang="en-US"/>
        </a:p>
      </dgm:t>
    </dgm:pt>
    <dgm:pt modelId="{FC059555-F523-4370-9CE6-E253B1477703}">
      <dgm:prSet/>
      <dgm:spPr/>
      <dgm:t>
        <a:bodyPr/>
        <a:lstStyle/>
        <a:p>
          <a:r>
            <a:rPr lang="en-US" dirty="0"/>
            <a:t>Run Termination Test</a:t>
          </a:r>
        </a:p>
      </dgm:t>
    </dgm:pt>
    <dgm:pt modelId="{E00C43CF-2C4F-42BF-8573-4806048A43EC}" type="parTrans" cxnId="{BB2C0B0B-F079-4A54-B7A8-892697AA1AC6}">
      <dgm:prSet/>
      <dgm:spPr/>
      <dgm:t>
        <a:bodyPr/>
        <a:lstStyle/>
        <a:p>
          <a:endParaRPr lang="en-US"/>
        </a:p>
      </dgm:t>
    </dgm:pt>
    <dgm:pt modelId="{6EA09E90-32F4-4675-A78C-41520786E903}" type="sibTrans" cxnId="{BB2C0B0B-F079-4A54-B7A8-892697AA1AC6}">
      <dgm:prSet/>
      <dgm:spPr/>
      <dgm:t>
        <a:bodyPr/>
        <a:lstStyle/>
        <a:p>
          <a:endParaRPr lang="en-US"/>
        </a:p>
      </dgm:t>
    </dgm:pt>
    <dgm:pt modelId="{31425182-1581-4341-A3CB-8EC40BB85808}" type="pres">
      <dgm:prSet presAssocID="{A1B6F6F3-2AE0-45F2-A195-A6B951B55405}" presName="cycle" presStyleCnt="0">
        <dgm:presLayoutVars>
          <dgm:dir/>
          <dgm:resizeHandles val="exact"/>
        </dgm:presLayoutVars>
      </dgm:prSet>
      <dgm:spPr/>
    </dgm:pt>
    <dgm:pt modelId="{E9659725-732F-4742-B609-879E20730BF3}" type="pres">
      <dgm:prSet presAssocID="{81F10372-9529-45DD-BB56-3F7BB7B69DA8}" presName="node" presStyleLbl="node1" presStyleIdx="0" presStyleCnt="6">
        <dgm:presLayoutVars>
          <dgm:bulletEnabled val="1"/>
        </dgm:presLayoutVars>
      </dgm:prSet>
      <dgm:spPr/>
    </dgm:pt>
    <dgm:pt modelId="{5F863F8B-8473-4DEB-9A39-375DB2E25C9D}" type="pres">
      <dgm:prSet presAssocID="{3BCE8A6E-4E6A-4B46-A8E6-D64079AD12A9}" presName="sibTrans" presStyleLbl="sibTrans2D1" presStyleIdx="0" presStyleCnt="6"/>
      <dgm:spPr/>
    </dgm:pt>
    <dgm:pt modelId="{D81CA94D-2C01-4779-8A85-618B1E1760BD}" type="pres">
      <dgm:prSet presAssocID="{3BCE8A6E-4E6A-4B46-A8E6-D64079AD12A9}" presName="connectorText" presStyleLbl="sibTrans2D1" presStyleIdx="0" presStyleCnt="6"/>
      <dgm:spPr/>
    </dgm:pt>
    <dgm:pt modelId="{1587474C-453B-4583-9DB2-B0DB68948AA5}" type="pres">
      <dgm:prSet presAssocID="{F01E3EB1-FD6E-4270-8AF6-E923E088AF47}" presName="node" presStyleLbl="node1" presStyleIdx="1" presStyleCnt="6">
        <dgm:presLayoutVars>
          <dgm:bulletEnabled val="1"/>
        </dgm:presLayoutVars>
      </dgm:prSet>
      <dgm:spPr/>
    </dgm:pt>
    <dgm:pt modelId="{22DD5812-9173-422E-881D-822E1D56A689}" type="pres">
      <dgm:prSet presAssocID="{C440B764-2E47-4A32-931E-692813A8A5E6}" presName="sibTrans" presStyleLbl="sibTrans2D1" presStyleIdx="1" presStyleCnt="6"/>
      <dgm:spPr/>
    </dgm:pt>
    <dgm:pt modelId="{30D97860-6BC5-41C7-924B-00675DE62ED9}" type="pres">
      <dgm:prSet presAssocID="{C440B764-2E47-4A32-931E-692813A8A5E6}" presName="connectorText" presStyleLbl="sibTrans2D1" presStyleIdx="1" presStyleCnt="6"/>
      <dgm:spPr/>
    </dgm:pt>
    <dgm:pt modelId="{2BE0A38E-BEDC-4E4E-89FD-07800FEA7909}" type="pres">
      <dgm:prSet presAssocID="{6F9915F6-588D-4A96-8A9E-719051A4AA2A}" presName="node" presStyleLbl="node1" presStyleIdx="2" presStyleCnt="6">
        <dgm:presLayoutVars>
          <dgm:bulletEnabled val="1"/>
        </dgm:presLayoutVars>
      </dgm:prSet>
      <dgm:spPr/>
    </dgm:pt>
    <dgm:pt modelId="{F5B4283D-2CB3-4C6D-A305-5E3BCF5D958A}" type="pres">
      <dgm:prSet presAssocID="{FFCC0C80-7B34-4D59-8147-E0E9F9E74A39}" presName="sibTrans" presStyleLbl="sibTrans2D1" presStyleIdx="2" presStyleCnt="6"/>
      <dgm:spPr/>
    </dgm:pt>
    <dgm:pt modelId="{EA9A0679-F286-4668-8350-A0EC9573910D}" type="pres">
      <dgm:prSet presAssocID="{FFCC0C80-7B34-4D59-8147-E0E9F9E74A39}" presName="connectorText" presStyleLbl="sibTrans2D1" presStyleIdx="2" presStyleCnt="6"/>
      <dgm:spPr/>
    </dgm:pt>
    <dgm:pt modelId="{4E92A49B-CE19-412D-A94E-91BD88F6E66F}" type="pres">
      <dgm:prSet presAssocID="{F7D07FC3-B423-4D2E-9B78-5EC844B1BDC8}" presName="node" presStyleLbl="node1" presStyleIdx="3" presStyleCnt="6">
        <dgm:presLayoutVars>
          <dgm:bulletEnabled val="1"/>
        </dgm:presLayoutVars>
      </dgm:prSet>
      <dgm:spPr/>
    </dgm:pt>
    <dgm:pt modelId="{6FED0BFD-D538-4862-96E6-96F92153D5C1}" type="pres">
      <dgm:prSet presAssocID="{38C84130-06AB-488B-8844-BE9CE23E71DF}" presName="sibTrans" presStyleLbl="sibTrans2D1" presStyleIdx="3" presStyleCnt="6"/>
      <dgm:spPr/>
    </dgm:pt>
    <dgm:pt modelId="{2E2473C7-6BC1-4CDF-BF12-B4250230FC20}" type="pres">
      <dgm:prSet presAssocID="{38C84130-06AB-488B-8844-BE9CE23E71DF}" presName="connectorText" presStyleLbl="sibTrans2D1" presStyleIdx="3" presStyleCnt="6"/>
      <dgm:spPr/>
    </dgm:pt>
    <dgm:pt modelId="{166D45B7-8468-426D-A45D-325D3AE80F6A}" type="pres">
      <dgm:prSet presAssocID="{2A1A5E1B-7D75-4476-99CD-DB812479D01E}" presName="node" presStyleLbl="node1" presStyleIdx="4" presStyleCnt="6">
        <dgm:presLayoutVars>
          <dgm:bulletEnabled val="1"/>
        </dgm:presLayoutVars>
      </dgm:prSet>
      <dgm:spPr/>
    </dgm:pt>
    <dgm:pt modelId="{642C4697-2205-4FB7-9A4A-B8A08DCCABD3}" type="pres">
      <dgm:prSet presAssocID="{105D1E5D-9A96-4538-A373-73E494AADF89}" presName="sibTrans" presStyleLbl="sibTrans2D1" presStyleIdx="4" presStyleCnt="6"/>
      <dgm:spPr/>
    </dgm:pt>
    <dgm:pt modelId="{3BB1CE3D-C1C8-4475-A4D1-56DCE46281C0}" type="pres">
      <dgm:prSet presAssocID="{105D1E5D-9A96-4538-A373-73E494AADF89}" presName="connectorText" presStyleLbl="sibTrans2D1" presStyleIdx="4" presStyleCnt="6"/>
      <dgm:spPr/>
    </dgm:pt>
    <dgm:pt modelId="{CC91E32D-DA92-48C2-ADAB-6DFE64454BEE}" type="pres">
      <dgm:prSet presAssocID="{FC059555-F523-4370-9CE6-E253B1477703}" presName="node" presStyleLbl="node1" presStyleIdx="5" presStyleCnt="6">
        <dgm:presLayoutVars>
          <dgm:bulletEnabled val="1"/>
        </dgm:presLayoutVars>
      </dgm:prSet>
      <dgm:spPr/>
    </dgm:pt>
    <dgm:pt modelId="{DFB6449F-746C-484C-AC08-E309A30E5BC3}" type="pres">
      <dgm:prSet presAssocID="{6EA09E90-32F4-4675-A78C-41520786E903}" presName="sibTrans" presStyleLbl="sibTrans2D1" presStyleIdx="5" presStyleCnt="6"/>
      <dgm:spPr/>
    </dgm:pt>
    <dgm:pt modelId="{41965D16-46E7-4B5E-836D-D34EBAA93A62}" type="pres">
      <dgm:prSet presAssocID="{6EA09E90-32F4-4675-A78C-41520786E903}" presName="connectorText" presStyleLbl="sibTrans2D1" presStyleIdx="5" presStyleCnt="6"/>
      <dgm:spPr/>
    </dgm:pt>
  </dgm:ptLst>
  <dgm:cxnLst>
    <dgm:cxn modelId="{5CD36803-8D52-4E74-8F97-F9AFD0D7A4D4}" type="presOf" srcId="{6EA09E90-32F4-4675-A78C-41520786E903}" destId="{41965D16-46E7-4B5E-836D-D34EBAA93A62}" srcOrd="1" destOrd="0" presId="urn:microsoft.com/office/officeart/2005/8/layout/cycle2"/>
    <dgm:cxn modelId="{1BAD6104-FADB-4F26-984E-75E2BDEEC44E}" type="presOf" srcId="{38C84130-06AB-488B-8844-BE9CE23E71DF}" destId="{6FED0BFD-D538-4862-96E6-96F92153D5C1}" srcOrd="0" destOrd="0" presId="urn:microsoft.com/office/officeart/2005/8/layout/cycle2"/>
    <dgm:cxn modelId="{E2E33B09-A302-4B07-B50D-F994562F4275}" type="presOf" srcId="{2A1A5E1B-7D75-4476-99CD-DB812479D01E}" destId="{166D45B7-8468-426D-A45D-325D3AE80F6A}" srcOrd="0" destOrd="0" presId="urn:microsoft.com/office/officeart/2005/8/layout/cycle2"/>
    <dgm:cxn modelId="{BB2C0B0B-F079-4A54-B7A8-892697AA1AC6}" srcId="{A1B6F6F3-2AE0-45F2-A195-A6B951B55405}" destId="{FC059555-F523-4370-9CE6-E253B1477703}" srcOrd="5" destOrd="0" parTransId="{E00C43CF-2C4F-42BF-8573-4806048A43EC}" sibTransId="{6EA09E90-32F4-4675-A78C-41520786E903}"/>
    <dgm:cxn modelId="{6CD5B022-A0A8-4A6D-B46D-770D62572AE2}" type="presOf" srcId="{FFCC0C80-7B34-4D59-8147-E0E9F9E74A39}" destId="{F5B4283D-2CB3-4C6D-A305-5E3BCF5D958A}" srcOrd="0" destOrd="0" presId="urn:microsoft.com/office/officeart/2005/8/layout/cycle2"/>
    <dgm:cxn modelId="{37BAAE2D-ECE3-4598-B16F-3B63CA887C92}" type="presOf" srcId="{3BCE8A6E-4E6A-4B46-A8E6-D64079AD12A9}" destId="{5F863F8B-8473-4DEB-9A39-375DB2E25C9D}" srcOrd="0" destOrd="0" presId="urn:microsoft.com/office/officeart/2005/8/layout/cycle2"/>
    <dgm:cxn modelId="{CE36C92D-A336-4559-B054-70B3C19F9D3F}" type="presOf" srcId="{105D1E5D-9A96-4538-A373-73E494AADF89}" destId="{642C4697-2205-4FB7-9A4A-B8A08DCCABD3}" srcOrd="0" destOrd="0" presId="urn:microsoft.com/office/officeart/2005/8/layout/cycle2"/>
    <dgm:cxn modelId="{A5F0F55C-F6BC-4C9B-BBBD-7AB0FC56B9AA}" type="presOf" srcId="{6EA09E90-32F4-4675-A78C-41520786E903}" destId="{DFB6449F-746C-484C-AC08-E309A30E5BC3}" srcOrd="0" destOrd="0" presId="urn:microsoft.com/office/officeart/2005/8/layout/cycle2"/>
    <dgm:cxn modelId="{63C8915D-BE29-441B-84DA-72A0C44F2F4C}" type="presOf" srcId="{C440B764-2E47-4A32-931E-692813A8A5E6}" destId="{22DD5812-9173-422E-881D-822E1D56A689}" srcOrd="0" destOrd="0" presId="urn:microsoft.com/office/officeart/2005/8/layout/cycle2"/>
    <dgm:cxn modelId="{4269D570-7F54-45EA-8B39-AE233BA2DC49}" srcId="{A1B6F6F3-2AE0-45F2-A195-A6B951B55405}" destId="{2A1A5E1B-7D75-4476-99CD-DB812479D01E}" srcOrd="4" destOrd="0" parTransId="{F45F7532-C43A-4538-A504-AE62F6425599}" sibTransId="{105D1E5D-9A96-4538-A373-73E494AADF89}"/>
    <dgm:cxn modelId="{5EBC2753-DEF4-469A-B33A-512CCA8F4168}" srcId="{A1B6F6F3-2AE0-45F2-A195-A6B951B55405}" destId="{6F9915F6-588D-4A96-8A9E-719051A4AA2A}" srcOrd="2" destOrd="0" parTransId="{59E20868-1434-490E-BFAF-172A59BCD0BF}" sibTransId="{FFCC0C80-7B34-4D59-8147-E0E9F9E74A39}"/>
    <dgm:cxn modelId="{E57B7B74-F6CC-42A8-9205-6EC30CB84D2C}" type="presOf" srcId="{105D1E5D-9A96-4538-A373-73E494AADF89}" destId="{3BB1CE3D-C1C8-4475-A4D1-56DCE46281C0}" srcOrd="1" destOrd="0" presId="urn:microsoft.com/office/officeart/2005/8/layout/cycle2"/>
    <dgm:cxn modelId="{36CA4A7B-418C-4545-8896-6F05FEA859AB}" type="presOf" srcId="{6F9915F6-588D-4A96-8A9E-719051A4AA2A}" destId="{2BE0A38E-BEDC-4E4E-89FD-07800FEA7909}" srcOrd="0" destOrd="0" presId="urn:microsoft.com/office/officeart/2005/8/layout/cycle2"/>
    <dgm:cxn modelId="{22BBD98C-141C-49ED-AD80-ECB816DFC5E1}" type="presOf" srcId="{FC059555-F523-4370-9CE6-E253B1477703}" destId="{CC91E32D-DA92-48C2-ADAB-6DFE64454BEE}" srcOrd="0" destOrd="0" presId="urn:microsoft.com/office/officeart/2005/8/layout/cycle2"/>
    <dgm:cxn modelId="{1D9C4799-898A-4601-9FEA-DD52CDC12879}" type="presOf" srcId="{A1B6F6F3-2AE0-45F2-A195-A6B951B55405}" destId="{31425182-1581-4341-A3CB-8EC40BB85808}" srcOrd="0" destOrd="0" presId="urn:microsoft.com/office/officeart/2005/8/layout/cycle2"/>
    <dgm:cxn modelId="{B56E229E-6C81-4964-8EB5-B4C71FAB3455}" type="presOf" srcId="{FFCC0C80-7B34-4D59-8147-E0E9F9E74A39}" destId="{EA9A0679-F286-4668-8350-A0EC9573910D}" srcOrd="1" destOrd="0" presId="urn:microsoft.com/office/officeart/2005/8/layout/cycle2"/>
    <dgm:cxn modelId="{113FD4A4-0D2F-4AB7-B6FB-96F1B38E7453}" srcId="{A1B6F6F3-2AE0-45F2-A195-A6B951B55405}" destId="{F01E3EB1-FD6E-4270-8AF6-E923E088AF47}" srcOrd="1" destOrd="0" parTransId="{BEE1C952-F7CC-4720-8AF5-DEA85F80CCAF}" sibTransId="{C440B764-2E47-4A32-931E-692813A8A5E6}"/>
    <dgm:cxn modelId="{2D3164B5-B428-4F44-AAD3-28D25F37D270}" type="presOf" srcId="{F7D07FC3-B423-4D2E-9B78-5EC844B1BDC8}" destId="{4E92A49B-CE19-412D-A94E-91BD88F6E66F}" srcOrd="0" destOrd="0" presId="urn:microsoft.com/office/officeart/2005/8/layout/cycle2"/>
    <dgm:cxn modelId="{AED11EC6-EF8D-407F-BBDA-851E00876A17}" type="presOf" srcId="{C440B764-2E47-4A32-931E-692813A8A5E6}" destId="{30D97860-6BC5-41C7-924B-00675DE62ED9}" srcOrd="1" destOrd="0" presId="urn:microsoft.com/office/officeart/2005/8/layout/cycle2"/>
    <dgm:cxn modelId="{08B794CC-9369-4331-A9FD-75DB7A53C75F}" srcId="{A1B6F6F3-2AE0-45F2-A195-A6B951B55405}" destId="{F7D07FC3-B423-4D2E-9B78-5EC844B1BDC8}" srcOrd="3" destOrd="0" parTransId="{BA0891F2-A885-45F2-8DFE-CA51D307FD6B}" sibTransId="{38C84130-06AB-488B-8844-BE9CE23E71DF}"/>
    <dgm:cxn modelId="{B55789D1-9595-4D6B-A7BA-DC67C0DF4672}" srcId="{A1B6F6F3-2AE0-45F2-A195-A6B951B55405}" destId="{81F10372-9529-45DD-BB56-3F7BB7B69DA8}" srcOrd="0" destOrd="0" parTransId="{9583AA76-4485-4C29-BB49-B73A0564AA64}" sibTransId="{3BCE8A6E-4E6A-4B46-A8E6-D64079AD12A9}"/>
    <dgm:cxn modelId="{8D088BE1-9E5D-4E2F-8DD8-431F20EDE657}" type="presOf" srcId="{38C84130-06AB-488B-8844-BE9CE23E71DF}" destId="{2E2473C7-6BC1-4CDF-BF12-B4250230FC20}" srcOrd="1" destOrd="0" presId="urn:microsoft.com/office/officeart/2005/8/layout/cycle2"/>
    <dgm:cxn modelId="{4B3AFDE5-8B9C-4A5B-806B-27A1550C2318}" type="presOf" srcId="{F01E3EB1-FD6E-4270-8AF6-E923E088AF47}" destId="{1587474C-453B-4583-9DB2-B0DB68948AA5}" srcOrd="0" destOrd="0" presId="urn:microsoft.com/office/officeart/2005/8/layout/cycle2"/>
    <dgm:cxn modelId="{D50608EE-5E1D-4108-BC90-80F46E721F5E}" type="presOf" srcId="{81F10372-9529-45DD-BB56-3F7BB7B69DA8}" destId="{E9659725-732F-4742-B609-879E20730BF3}" srcOrd="0" destOrd="0" presId="urn:microsoft.com/office/officeart/2005/8/layout/cycle2"/>
    <dgm:cxn modelId="{94B53CF4-3C34-4463-81A1-26CBF4EB7E55}" type="presOf" srcId="{3BCE8A6E-4E6A-4B46-A8E6-D64079AD12A9}" destId="{D81CA94D-2C01-4779-8A85-618B1E1760BD}" srcOrd="1" destOrd="0" presId="urn:microsoft.com/office/officeart/2005/8/layout/cycle2"/>
    <dgm:cxn modelId="{23FA1893-762B-4740-A7F4-0C0DA6A27B01}" type="presParOf" srcId="{31425182-1581-4341-A3CB-8EC40BB85808}" destId="{E9659725-732F-4742-B609-879E20730BF3}" srcOrd="0" destOrd="0" presId="urn:microsoft.com/office/officeart/2005/8/layout/cycle2"/>
    <dgm:cxn modelId="{4E9E90D8-F8D5-4AA8-9D87-2CFB5027DCC7}" type="presParOf" srcId="{31425182-1581-4341-A3CB-8EC40BB85808}" destId="{5F863F8B-8473-4DEB-9A39-375DB2E25C9D}" srcOrd="1" destOrd="0" presId="urn:microsoft.com/office/officeart/2005/8/layout/cycle2"/>
    <dgm:cxn modelId="{2F9EEEEE-B801-4D7B-BE0D-8B29298753EF}" type="presParOf" srcId="{5F863F8B-8473-4DEB-9A39-375DB2E25C9D}" destId="{D81CA94D-2C01-4779-8A85-618B1E1760BD}" srcOrd="0" destOrd="0" presId="urn:microsoft.com/office/officeart/2005/8/layout/cycle2"/>
    <dgm:cxn modelId="{261BB00D-50CC-435D-9B56-685C1B90D5CC}" type="presParOf" srcId="{31425182-1581-4341-A3CB-8EC40BB85808}" destId="{1587474C-453B-4583-9DB2-B0DB68948AA5}" srcOrd="2" destOrd="0" presId="urn:microsoft.com/office/officeart/2005/8/layout/cycle2"/>
    <dgm:cxn modelId="{5A9C79A0-5293-410D-87D7-9CB6D90D142E}" type="presParOf" srcId="{31425182-1581-4341-A3CB-8EC40BB85808}" destId="{22DD5812-9173-422E-881D-822E1D56A689}" srcOrd="3" destOrd="0" presId="urn:microsoft.com/office/officeart/2005/8/layout/cycle2"/>
    <dgm:cxn modelId="{EDA7D785-CAD9-4779-9A99-9CD64C1D11EF}" type="presParOf" srcId="{22DD5812-9173-422E-881D-822E1D56A689}" destId="{30D97860-6BC5-41C7-924B-00675DE62ED9}" srcOrd="0" destOrd="0" presId="urn:microsoft.com/office/officeart/2005/8/layout/cycle2"/>
    <dgm:cxn modelId="{83C88443-E10C-45F5-9FA9-ACB860555689}" type="presParOf" srcId="{31425182-1581-4341-A3CB-8EC40BB85808}" destId="{2BE0A38E-BEDC-4E4E-89FD-07800FEA7909}" srcOrd="4" destOrd="0" presId="urn:microsoft.com/office/officeart/2005/8/layout/cycle2"/>
    <dgm:cxn modelId="{84CBB76F-AF9E-4D6E-B486-044E504C68D6}" type="presParOf" srcId="{31425182-1581-4341-A3CB-8EC40BB85808}" destId="{F5B4283D-2CB3-4C6D-A305-5E3BCF5D958A}" srcOrd="5" destOrd="0" presId="urn:microsoft.com/office/officeart/2005/8/layout/cycle2"/>
    <dgm:cxn modelId="{108A1D65-B601-4A27-AB5D-796686E9A5CB}" type="presParOf" srcId="{F5B4283D-2CB3-4C6D-A305-5E3BCF5D958A}" destId="{EA9A0679-F286-4668-8350-A0EC9573910D}" srcOrd="0" destOrd="0" presId="urn:microsoft.com/office/officeart/2005/8/layout/cycle2"/>
    <dgm:cxn modelId="{1CB54626-E124-4F29-918C-4AC4F3AE4B0E}" type="presParOf" srcId="{31425182-1581-4341-A3CB-8EC40BB85808}" destId="{4E92A49B-CE19-412D-A94E-91BD88F6E66F}" srcOrd="6" destOrd="0" presId="urn:microsoft.com/office/officeart/2005/8/layout/cycle2"/>
    <dgm:cxn modelId="{47B0BD06-77B4-4162-B0FA-EC05AD41CAAB}" type="presParOf" srcId="{31425182-1581-4341-A3CB-8EC40BB85808}" destId="{6FED0BFD-D538-4862-96E6-96F92153D5C1}" srcOrd="7" destOrd="0" presId="urn:microsoft.com/office/officeart/2005/8/layout/cycle2"/>
    <dgm:cxn modelId="{57EDB701-8796-43EE-8228-074EE4EC16FE}" type="presParOf" srcId="{6FED0BFD-D538-4862-96E6-96F92153D5C1}" destId="{2E2473C7-6BC1-4CDF-BF12-B4250230FC20}" srcOrd="0" destOrd="0" presId="urn:microsoft.com/office/officeart/2005/8/layout/cycle2"/>
    <dgm:cxn modelId="{70134E78-A232-4154-9D16-F53EF859EB66}" type="presParOf" srcId="{31425182-1581-4341-A3CB-8EC40BB85808}" destId="{166D45B7-8468-426D-A45D-325D3AE80F6A}" srcOrd="8" destOrd="0" presId="urn:microsoft.com/office/officeart/2005/8/layout/cycle2"/>
    <dgm:cxn modelId="{D4DC4938-C85A-4034-8DDE-1AD3131D2EF1}" type="presParOf" srcId="{31425182-1581-4341-A3CB-8EC40BB85808}" destId="{642C4697-2205-4FB7-9A4A-B8A08DCCABD3}" srcOrd="9" destOrd="0" presId="urn:microsoft.com/office/officeart/2005/8/layout/cycle2"/>
    <dgm:cxn modelId="{F529BDBF-8B08-49F9-A418-9EAEE217003A}" type="presParOf" srcId="{642C4697-2205-4FB7-9A4A-B8A08DCCABD3}" destId="{3BB1CE3D-C1C8-4475-A4D1-56DCE46281C0}" srcOrd="0" destOrd="0" presId="urn:microsoft.com/office/officeart/2005/8/layout/cycle2"/>
    <dgm:cxn modelId="{89009C12-C504-418A-B13C-7C6C8133586A}" type="presParOf" srcId="{31425182-1581-4341-A3CB-8EC40BB85808}" destId="{CC91E32D-DA92-48C2-ADAB-6DFE64454BEE}" srcOrd="10" destOrd="0" presId="urn:microsoft.com/office/officeart/2005/8/layout/cycle2"/>
    <dgm:cxn modelId="{1F4A3367-1C64-4854-81C6-CA3769A51F31}" type="presParOf" srcId="{31425182-1581-4341-A3CB-8EC40BB85808}" destId="{DFB6449F-746C-484C-AC08-E309A30E5BC3}" srcOrd="11" destOrd="0" presId="urn:microsoft.com/office/officeart/2005/8/layout/cycle2"/>
    <dgm:cxn modelId="{ED1C6E27-3D59-477B-A6BC-456B8AF8303F}" type="presParOf" srcId="{DFB6449F-746C-484C-AC08-E309A30E5BC3}" destId="{41965D16-46E7-4B5E-836D-D34EBAA93A6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B6F6F3-2AE0-45F2-A195-A6B951B55405}" type="doc">
      <dgm:prSet loTypeId="urn:microsoft.com/office/officeart/2005/8/layout/cycle2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1F10372-9529-45DD-BB56-3F7BB7B69DA8}">
      <dgm:prSet phldrT="[Text]"/>
      <dgm:spPr/>
      <dgm:t>
        <a:bodyPr/>
        <a:lstStyle/>
        <a:p>
          <a:r>
            <a:rPr lang="en-US" dirty="0"/>
            <a:t>Randomize Initial Population</a:t>
          </a:r>
        </a:p>
      </dgm:t>
    </dgm:pt>
    <dgm:pt modelId="{9583AA76-4485-4C29-BB49-B73A0564AA64}" type="parTrans" cxnId="{B55789D1-9595-4D6B-A7BA-DC67C0DF4672}">
      <dgm:prSet/>
      <dgm:spPr/>
      <dgm:t>
        <a:bodyPr/>
        <a:lstStyle/>
        <a:p>
          <a:endParaRPr lang="en-US"/>
        </a:p>
      </dgm:t>
    </dgm:pt>
    <dgm:pt modelId="{3BCE8A6E-4E6A-4B46-A8E6-D64079AD12A9}" type="sibTrans" cxnId="{B55789D1-9595-4D6B-A7BA-DC67C0DF4672}">
      <dgm:prSet/>
      <dgm:spPr/>
      <dgm:t>
        <a:bodyPr/>
        <a:lstStyle/>
        <a:p>
          <a:endParaRPr lang="en-US"/>
        </a:p>
      </dgm:t>
    </dgm:pt>
    <dgm:pt modelId="{31425182-1581-4341-A3CB-8EC40BB85808}" type="pres">
      <dgm:prSet presAssocID="{A1B6F6F3-2AE0-45F2-A195-A6B951B55405}" presName="cycle" presStyleCnt="0">
        <dgm:presLayoutVars>
          <dgm:dir/>
          <dgm:resizeHandles val="exact"/>
        </dgm:presLayoutVars>
      </dgm:prSet>
      <dgm:spPr/>
    </dgm:pt>
    <dgm:pt modelId="{E9659725-732F-4742-B609-879E20730BF3}" type="pres">
      <dgm:prSet presAssocID="{81F10372-9529-45DD-BB56-3F7BB7B69DA8}" presName="node" presStyleLbl="node1" presStyleIdx="0" presStyleCnt="1" custRadScaleRad="96065" custRadScaleInc="49">
        <dgm:presLayoutVars>
          <dgm:bulletEnabled val="1"/>
        </dgm:presLayoutVars>
      </dgm:prSet>
      <dgm:spPr/>
    </dgm:pt>
  </dgm:ptLst>
  <dgm:cxnLst>
    <dgm:cxn modelId="{1D9C4799-898A-4601-9FEA-DD52CDC12879}" type="presOf" srcId="{A1B6F6F3-2AE0-45F2-A195-A6B951B55405}" destId="{31425182-1581-4341-A3CB-8EC40BB85808}" srcOrd="0" destOrd="0" presId="urn:microsoft.com/office/officeart/2005/8/layout/cycle2"/>
    <dgm:cxn modelId="{B55789D1-9595-4D6B-A7BA-DC67C0DF4672}" srcId="{A1B6F6F3-2AE0-45F2-A195-A6B951B55405}" destId="{81F10372-9529-45DD-BB56-3F7BB7B69DA8}" srcOrd="0" destOrd="0" parTransId="{9583AA76-4485-4C29-BB49-B73A0564AA64}" sibTransId="{3BCE8A6E-4E6A-4B46-A8E6-D64079AD12A9}"/>
    <dgm:cxn modelId="{D50608EE-5E1D-4108-BC90-80F46E721F5E}" type="presOf" srcId="{81F10372-9529-45DD-BB56-3F7BB7B69DA8}" destId="{E9659725-732F-4742-B609-879E20730BF3}" srcOrd="0" destOrd="0" presId="urn:microsoft.com/office/officeart/2005/8/layout/cycle2"/>
    <dgm:cxn modelId="{23FA1893-762B-4740-A7F4-0C0DA6A27B01}" type="presParOf" srcId="{31425182-1581-4341-A3CB-8EC40BB85808}" destId="{E9659725-732F-4742-B609-879E20730BF3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659725-732F-4742-B609-879E20730BF3}">
      <dsp:nvSpPr>
        <dsp:cNvPr id="0" name=""/>
        <dsp:cNvSpPr/>
      </dsp:nvSpPr>
      <dsp:spPr>
        <a:xfrm>
          <a:off x="1995433" y="1382"/>
          <a:ext cx="884346" cy="88434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Generate Children</a:t>
          </a:r>
        </a:p>
      </dsp:txBody>
      <dsp:txXfrm>
        <a:off x="2124942" y="130891"/>
        <a:ext cx="625328" cy="625328"/>
      </dsp:txXfrm>
    </dsp:sp>
    <dsp:sp modelId="{5F863F8B-8473-4DEB-9A39-375DB2E25C9D}">
      <dsp:nvSpPr>
        <dsp:cNvPr id="0" name=""/>
        <dsp:cNvSpPr/>
      </dsp:nvSpPr>
      <dsp:spPr>
        <a:xfrm rot="1800000">
          <a:off x="2889207" y="622825"/>
          <a:ext cx="234765" cy="29846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2893925" y="664911"/>
        <a:ext cx="164336" cy="179080"/>
      </dsp:txXfrm>
    </dsp:sp>
    <dsp:sp modelId="{1587474C-453B-4583-9DB2-B0DB68948AA5}">
      <dsp:nvSpPr>
        <dsp:cNvPr id="0" name=""/>
        <dsp:cNvSpPr/>
      </dsp:nvSpPr>
      <dsp:spPr>
        <a:xfrm>
          <a:off x="3144908" y="665032"/>
          <a:ext cx="884346" cy="88434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Mutate Children</a:t>
          </a:r>
        </a:p>
      </dsp:txBody>
      <dsp:txXfrm>
        <a:off x="3274417" y="794541"/>
        <a:ext cx="625328" cy="625328"/>
      </dsp:txXfrm>
    </dsp:sp>
    <dsp:sp modelId="{22DD5812-9173-422E-881D-822E1D56A689}">
      <dsp:nvSpPr>
        <dsp:cNvPr id="0" name=""/>
        <dsp:cNvSpPr/>
      </dsp:nvSpPr>
      <dsp:spPr>
        <a:xfrm rot="5400000">
          <a:off x="3469699" y="1614978"/>
          <a:ext cx="234765" cy="29846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3504914" y="1639457"/>
        <a:ext cx="164336" cy="179080"/>
      </dsp:txXfrm>
    </dsp:sp>
    <dsp:sp modelId="{2BE0A38E-BEDC-4E4E-89FD-07800FEA7909}">
      <dsp:nvSpPr>
        <dsp:cNvPr id="0" name=""/>
        <dsp:cNvSpPr/>
      </dsp:nvSpPr>
      <dsp:spPr>
        <a:xfrm>
          <a:off x="3144908" y="1992332"/>
          <a:ext cx="884346" cy="88434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Calculate Fitness of Children</a:t>
          </a:r>
        </a:p>
      </dsp:txBody>
      <dsp:txXfrm>
        <a:off x="3274417" y="2121841"/>
        <a:ext cx="625328" cy="625328"/>
      </dsp:txXfrm>
    </dsp:sp>
    <dsp:sp modelId="{F5B4283D-2CB3-4C6D-A305-5E3BCF5D958A}">
      <dsp:nvSpPr>
        <dsp:cNvPr id="0" name=""/>
        <dsp:cNvSpPr/>
      </dsp:nvSpPr>
      <dsp:spPr>
        <a:xfrm rot="9000000">
          <a:off x="2900715" y="2613775"/>
          <a:ext cx="234765" cy="29846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10800000">
        <a:off x="2966426" y="2655861"/>
        <a:ext cx="164336" cy="179080"/>
      </dsp:txXfrm>
    </dsp:sp>
    <dsp:sp modelId="{4E92A49B-CE19-412D-A94E-91BD88F6E66F}">
      <dsp:nvSpPr>
        <dsp:cNvPr id="0" name=""/>
        <dsp:cNvSpPr/>
      </dsp:nvSpPr>
      <dsp:spPr>
        <a:xfrm>
          <a:off x="1995433" y="2655982"/>
          <a:ext cx="884346" cy="88434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Add children to population</a:t>
          </a:r>
        </a:p>
      </dsp:txBody>
      <dsp:txXfrm>
        <a:off x="2124942" y="2785491"/>
        <a:ext cx="625328" cy="625328"/>
      </dsp:txXfrm>
    </dsp:sp>
    <dsp:sp modelId="{6FED0BFD-D538-4862-96E6-96F92153D5C1}">
      <dsp:nvSpPr>
        <dsp:cNvPr id="0" name=""/>
        <dsp:cNvSpPr/>
      </dsp:nvSpPr>
      <dsp:spPr>
        <a:xfrm rot="12600000">
          <a:off x="1751240" y="2620419"/>
          <a:ext cx="234765" cy="29846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10800000">
        <a:off x="1816951" y="2697719"/>
        <a:ext cx="164336" cy="179080"/>
      </dsp:txXfrm>
    </dsp:sp>
    <dsp:sp modelId="{166D45B7-8468-426D-A45D-325D3AE80F6A}">
      <dsp:nvSpPr>
        <dsp:cNvPr id="0" name=""/>
        <dsp:cNvSpPr/>
      </dsp:nvSpPr>
      <dsp:spPr>
        <a:xfrm>
          <a:off x="845957" y="1992332"/>
          <a:ext cx="884346" cy="88434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Reduce population</a:t>
          </a:r>
        </a:p>
      </dsp:txBody>
      <dsp:txXfrm>
        <a:off x="975466" y="2121841"/>
        <a:ext cx="625328" cy="625328"/>
      </dsp:txXfrm>
    </dsp:sp>
    <dsp:sp modelId="{642C4697-2205-4FB7-9A4A-B8A08DCCABD3}">
      <dsp:nvSpPr>
        <dsp:cNvPr id="0" name=""/>
        <dsp:cNvSpPr/>
      </dsp:nvSpPr>
      <dsp:spPr>
        <a:xfrm rot="16200000">
          <a:off x="1170748" y="1628266"/>
          <a:ext cx="234765" cy="29846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205963" y="1723174"/>
        <a:ext cx="164336" cy="179080"/>
      </dsp:txXfrm>
    </dsp:sp>
    <dsp:sp modelId="{CC91E32D-DA92-48C2-ADAB-6DFE64454BEE}">
      <dsp:nvSpPr>
        <dsp:cNvPr id="0" name=""/>
        <dsp:cNvSpPr/>
      </dsp:nvSpPr>
      <dsp:spPr>
        <a:xfrm>
          <a:off x="845957" y="665032"/>
          <a:ext cx="884346" cy="88434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Run Termination Test</a:t>
          </a:r>
        </a:p>
      </dsp:txBody>
      <dsp:txXfrm>
        <a:off x="975466" y="794541"/>
        <a:ext cx="625328" cy="625328"/>
      </dsp:txXfrm>
    </dsp:sp>
    <dsp:sp modelId="{DFB6449F-746C-484C-AC08-E309A30E5BC3}">
      <dsp:nvSpPr>
        <dsp:cNvPr id="0" name=""/>
        <dsp:cNvSpPr/>
      </dsp:nvSpPr>
      <dsp:spPr>
        <a:xfrm rot="19800000">
          <a:off x="1739731" y="629469"/>
          <a:ext cx="234765" cy="298466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744449" y="706769"/>
        <a:ext cx="164336" cy="1790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659725-732F-4742-B609-879E20730BF3}">
      <dsp:nvSpPr>
        <dsp:cNvPr id="0" name=""/>
        <dsp:cNvSpPr/>
      </dsp:nvSpPr>
      <dsp:spPr>
        <a:xfrm>
          <a:off x="123612" y="0"/>
          <a:ext cx="940077" cy="94007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Randomize Initial Population</a:t>
          </a:r>
        </a:p>
      </dsp:txBody>
      <dsp:txXfrm>
        <a:off x="261283" y="137671"/>
        <a:ext cx="664735" cy="6647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olidsolutions.co.uk/Uploaded/Image/BLOG-PICS/Nick%20Jones/SOLIDWOKRS-Blog-3D-Printing-STL-Res-Type.JPG" TargetMode="Externa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1DED8-02F6-4264-94C8-1A9034B295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Evolutionary STL Layouts:</a:t>
            </a:r>
            <a:br>
              <a:rPr lang="en-US" dirty="0"/>
            </a:br>
            <a:r>
              <a:rPr lang="en-US" sz="2800" dirty="0"/>
              <a:t>An application of the 2d Bin Packing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10F63-A763-4003-9634-2856D28222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cap="none" dirty="0"/>
              <a:t>Stuart Miller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cap="none" dirty="0"/>
              <a:t>Graduate Student, Computer Engineering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cap="none" dirty="0"/>
              <a:t>Missouri University of Science &amp; Technology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cap="none" dirty="0" err="1"/>
              <a:t>CpE</a:t>
            </a:r>
            <a:r>
              <a:rPr lang="en-US" cap="none" dirty="0"/>
              <a:t> 5310 (Computational Intelligence)</a:t>
            </a:r>
          </a:p>
        </p:txBody>
      </p:sp>
    </p:spTree>
    <p:extLst>
      <p:ext uri="{BB962C8B-B14F-4D97-AF65-F5344CB8AC3E}">
        <p14:creationId xmlns:p14="http://schemas.microsoft.com/office/powerpoint/2010/main" val="2203778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013B384-8CFA-4783-B438-DD28B3D4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Graphical Analysis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5D836AB-3282-4E28-A8D7-B4E30B9F56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19465" y="2249488"/>
            <a:ext cx="4722282" cy="3541712"/>
          </a:xfrm>
        </p:spPr>
      </p:pic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CC2C1E8C-77AC-4717-A05B-3DD1F8ECB5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48665" y="2249488"/>
            <a:ext cx="4722282" cy="3541712"/>
          </a:xfrm>
        </p:spPr>
      </p:pic>
    </p:spTree>
    <p:extLst>
      <p:ext uri="{BB962C8B-B14F-4D97-AF65-F5344CB8AC3E}">
        <p14:creationId xmlns:p14="http://schemas.microsoft.com/office/powerpoint/2010/main" val="4193175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DBCA8-96FE-4F4E-9B4F-6586454DD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Future work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47110CE-8FE4-4740-9934-6325F9431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 direct export to slicers (difficult as most slicers are “black boxes”)</a:t>
            </a:r>
          </a:p>
          <a:p>
            <a:r>
              <a:rPr lang="en-US" dirty="0"/>
              <a:t>Add support for other popular file types (.</a:t>
            </a:r>
            <a:r>
              <a:rPr lang="en-US" dirty="0" err="1"/>
              <a:t>obj</a:t>
            </a:r>
            <a:r>
              <a:rPr lang="en-US" dirty="0"/>
              <a:t>)</a:t>
            </a:r>
          </a:p>
          <a:p>
            <a:r>
              <a:rPr lang="en-US" dirty="0"/>
              <a:t>Implement a multi-objective EA (optimize for length AND width)</a:t>
            </a:r>
          </a:p>
          <a:p>
            <a:r>
              <a:rPr lang="en-US" dirty="0"/>
              <a:t>Additional speed improvements</a:t>
            </a:r>
          </a:p>
          <a:p>
            <a:r>
              <a:rPr lang="en-US" dirty="0"/>
              <a:t>Repair function instead of penalties for invalidity</a:t>
            </a:r>
          </a:p>
        </p:txBody>
      </p:sp>
    </p:spTree>
    <p:extLst>
      <p:ext uri="{BB962C8B-B14F-4D97-AF65-F5344CB8AC3E}">
        <p14:creationId xmlns:p14="http://schemas.microsoft.com/office/powerpoint/2010/main" val="3394137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BCF6F-90E3-412B-9A50-40AC9F98B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985CE9-2742-4356-B86F-E74D98BDC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76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BCF6F-90E3-412B-9A50-40AC9F98B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985CE9-2742-4356-B86F-E74D98BDC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62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E6607-283D-40B9-B50B-32F807758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3286B-8255-46D7-B4A7-8A0565DDB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938895" cy="368153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3D Printing becoming widely embraced</a:t>
            </a:r>
          </a:p>
          <a:p>
            <a:r>
              <a:rPr lang="en-US" dirty="0"/>
              <a:t>Laying out parts can be a time consuming process</a:t>
            </a:r>
          </a:p>
          <a:p>
            <a:pPr lvl="1"/>
            <a:r>
              <a:rPr lang="en-US" dirty="0"/>
              <a:t>Alignment</a:t>
            </a:r>
          </a:p>
          <a:p>
            <a:pPr lvl="1"/>
            <a:r>
              <a:rPr lang="en-US" dirty="0"/>
              <a:t>Fit on plate</a:t>
            </a:r>
          </a:p>
          <a:p>
            <a:pPr lvl="1"/>
            <a:r>
              <a:rPr lang="en-US" dirty="0"/>
              <a:t>Overlap</a:t>
            </a:r>
          </a:p>
          <a:p>
            <a:r>
              <a:rPr lang="en-US" dirty="0"/>
              <a:t>Humans often resolve layout conflicts by simple trial and error</a:t>
            </a:r>
          </a:p>
          <a:p>
            <a:r>
              <a:rPr lang="en-US" dirty="0"/>
              <a:t>Particular burden on maker space/shop/production-type operations</a:t>
            </a:r>
          </a:p>
          <a:p>
            <a:r>
              <a:rPr lang="en-US" dirty="0"/>
              <a:t>Need an automated solution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0ABCB7-FF47-4798-84DB-2CDACA0D7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0307" y="2097088"/>
            <a:ext cx="4980091" cy="258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789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56D3E-FFD5-4D5A-80A8-566F6F72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Bin Packing Problem/</a:t>
            </a:r>
            <a:br>
              <a:rPr lang="en-US" dirty="0"/>
            </a:br>
            <a:r>
              <a:rPr lang="en-US" dirty="0"/>
              <a:t>Cutting Stock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686B0-C260-4B3C-B055-2E505ECD6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Optimization problem</a:t>
            </a:r>
          </a:p>
          <a:p>
            <a:r>
              <a:rPr lang="en-US" dirty="0"/>
              <a:t>Computational complexity is NP-hard</a:t>
            </a:r>
          </a:p>
          <a:p>
            <a:r>
              <a:rPr lang="en-US" dirty="0"/>
              <a:t>Problem consists of a list of parts (or “stock”)</a:t>
            </a:r>
          </a:p>
          <a:p>
            <a:pPr lvl="1"/>
            <a:r>
              <a:rPr lang="en-US" dirty="0"/>
              <a:t>Our problem will take .</a:t>
            </a:r>
            <a:r>
              <a:rPr lang="en-US" dirty="0" err="1"/>
              <a:t>stl</a:t>
            </a:r>
            <a:r>
              <a:rPr lang="en-US" dirty="0"/>
              <a:t> projections as input</a:t>
            </a:r>
          </a:p>
          <a:p>
            <a:r>
              <a:rPr lang="en-US" dirty="0"/>
              <a:t>Solution consist of multiple packing dimensions</a:t>
            </a:r>
          </a:p>
          <a:p>
            <a:pPr lvl="1"/>
            <a:r>
              <a:rPr lang="en-US" dirty="0"/>
              <a:t>Our solution will consist of lists for X and Y coordinates and rotation</a:t>
            </a:r>
          </a:p>
        </p:txBody>
      </p:sp>
    </p:spTree>
    <p:extLst>
      <p:ext uri="{BB962C8B-B14F-4D97-AF65-F5344CB8AC3E}">
        <p14:creationId xmlns:p14="http://schemas.microsoft.com/office/powerpoint/2010/main" val="534507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42D30-7F15-4BBA-919C-BF7B42307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Evolutionary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A70C5-7118-4A3A-A4FD-497BD1E44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Evolve a layout rather than determining one algorithmically</a:t>
            </a:r>
          </a:p>
          <a:p>
            <a:r>
              <a:rPr lang="en-US" dirty="0"/>
              <a:t>Allows for more flexibility</a:t>
            </a:r>
          </a:p>
          <a:p>
            <a:r>
              <a:rPr lang="en-US" dirty="0"/>
              <a:t>Easy to recombine/mutate simple lists of x, y, rot values</a:t>
            </a:r>
          </a:p>
          <a:p>
            <a:r>
              <a:rPr lang="en-US" dirty="0"/>
              <a:t>C++ implementation fast</a:t>
            </a:r>
          </a:p>
        </p:txBody>
      </p:sp>
    </p:spTree>
    <p:extLst>
      <p:ext uri="{BB962C8B-B14F-4D97-AF65-F5344CB8AC3E}">
        <p14:creationId xmlns:p14="http://schemas.microsoft.com/office/powerpoint/2010/main" val="2931256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52E11-47D9-4CD7-8A86-69CC742CD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7F67A-EBF4-4413-9AB4-F930E2D75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5519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Need to convert STL to a 2D projection</a:t>
            </a:r>
          </a:p>
          <a:p>
            <a:pPr lvl="1"/>
            <a:r>
              <a:rPr lang="en-US" dirty="0"/>
              <a:t>Discard Z value</a:t>
            </a:r>
          </a:p>
          <a:p>
            <a:pPr lvl="1"/>
            <a:r>
              <a:rPr lang="en-US" dirty="0"/>
              <a:t>Take the (X,Y) coordinates of each corner of the STL triangle mesh</a:t>
            </a:r>
          </a:p>
          <a:p>
            <a:pPr lvl="1"/>
            <a:r>
              <a:rPr lang="en-US" dirty="0"/>
              <a:t>Rounds these coordinates to discrete millimeter values</a:t>
            </a:r>
          </a:p>
          <a:p>
            <a:pPr lvl="1"/>
            <a:r>
              <a:rPr lang="en-US" dirty="0"/>
              <a:t>Fill area in between these points</a:t>
            </a:r>
          </a:p>
          <a:p>
            <a:pPr lvl="1"/>
            <a:r>
              <a:rPr lang="en-US" dirty="0"/>
              <a:t>Copy all filled (X,Y) values onto a single 2d array of Boolean values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54316A-FAFE-4675-8DC4-46BF6639B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287" y="722906"/>
            <a:ext cx="2697271" cy="32248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3D7D27-9596-4F11-B050-1CB7D309B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28932" y="4706663"/>
            <a:ext cx="1618479" cy="1618479"/>
          </a:xfrm>
          <a:prstGeom prst="rect">
            <a:avLst/>
          </a:prstGeom>
          <a:noFill/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FBE6FD2-31FC-4524-8E32-0FE6B4369C44}"/>
              </a:ext>
            </a:extLst>
          </p:cNvPr>
          <p:cNvSpPr/>
          <p:nvPr/>
        </p:nvSpPr>
        <p:spPr>
          <a:xfrm rot="5400000">
            <a:off x="9892938" y="4035953"/>
            <a:ext cx="690465" cy="582532"/>
          </a:xfrm>
          <a:prstGeom prst="rightArrow">
            <a:avLst/>
          </a:prstGeom>
          <a:solidFill>
            <a:schemeClr val="tx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951ED4-B36B-4100-9F06-2EA65BDBCB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9923" y="4801427"/>
            <a:ext cx="6239746" cy="14289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589B72-1C9B-4CEA-95EC-F603D1A77B65}"/>
              </a:ext>
            </a:extLst>
          </p:cNvPr>
          <p:cNvSpPr txBox="1"/>
          <p:nvPr/>
        </p:nvSpPr>
        <p:spPr>
          <a:xfrm>
            <a:off x="2184885" y="6230376"/>
            <a:ext cx="451449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hlinkClick r:id="rId6"/>
              </a:rPr>
              <a:t>https://www.solidsolutions.co.uk/Uploaded/Image/BLOG-PICS/Nick%20Jones/SOLIDWOKRS-Blog-3D-Printing-STL-Res-Type.JPG</a:t>
            </a:r>
            <a:endParaRPr lang="en-US" sz="1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91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3388F-B185-4439-8DC4-6DE590295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F1904-91B1-4D79-A0EC-6B16D1EF3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Rotations</a:t>
            </a:r>
          </a:p>
          <a:p>
            <a:pPr lvl="1"/>
            <a:r>
              <a:rPr lang="en-US" dirty="0"/>
              <a:t>Manipulating graphics is a computationally-intensive process</a:t>
            </a:r>
          </a:p>
          <a:p>
            <a:pPr lvl="1"/>
            <a:r>
              <a:rPr lang="en-US" dirty="0"/>
              <a:t>Re-calculating a new rotation for every fitness evaluation is impractical</a:t>
            </a:r>
          </a:p>
          <a:p>
            <a:pPr lvl="1"/>
            <a:r>
              <a:rPr lang="en-US" dirty="0"/>
              <a:t>Pre-calculate all our rotations when processing the STL.</a:t>
            </a:r>
          </a:p>
          <a:p>
            <a:r>
              <a:rPr lang="en-US" dirty="0"/>
              <a:t>Restrictions</a:t>
            </a:r>
          </a:p>
          <a:p>
            <a:pPr lvl="1"/>
            <a:r>
              <a:rPr lang="en-US" dirty="0"/>
              <a:t>Another opportunity to save on computation time</a:t>
            </a:r>
          </a:p>
          <a:p>
            <a:pPr lvl="1"/>
            <a:r>
              <a:rPr lang="en-US" dirty="0"/>
              <a:t>Don’t always need 360° of rotation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B35A18-2AD9-4B63-972D-2ECF431A14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143"/>
          <a:stretch/>
        </p:blipFill>
        <p:spPr>
          <a:xfrm rot="5400000">
            <a:off x="8797529" y="3312417"/>
            <a:ext cx="1950097" cy="355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441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3388F-B185-4439-8DC4-6DE590295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Fitness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F1904-91B1-4D79-A0EC-6B16D1EF3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Penalty system – invalid layouts are allowed, but penalized</a:t>
            </a:r>
          </a:p>
          <a:p>
            <a:pPr lvl="1"/>
            <a:r>
              <a:rPr lang="en-US" dirty="0"/>
              <a:t>Overlaps and out-of-bounds subtract points</a:t>
            </a:r>
          </a:p>
          <a:p>
            <a:pPr lvl="1"/>
            <a:r>
              <a:rPr lang="en-US" dirty="0"/>
              <a:t>Empty columns on the right side add points</a:t>
            </a:r>
          </a:p>
          <a:p>
            <a:pPr lvl="1"/>
            <a:r>
              <a:rPr lang="en-US" dirty="0"/>
              <a:t>Ideally results in a valid, compact layout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770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68D8AE3-EED3-43F1-A2F5-A0677827C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 Flow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459C21-925F-43FC-9C5B-2E0B5F2F6C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09" y="2249485"/>
            <a:ext cx="5585961" cy="4048677"/>
          </a:xfrm>
        </p:spPr>
        <p:txBody>
          <a:bodyPr numCol="2"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name=</a:t>
            </a:r>
            <a:r>
              <a:rPr lang="en-US" sz="1100" dirty="0" err="1">
                <a:latin typeface="Consolas" panose="020B0609020204030204" pitchFamily="49" charset="0"/>
              </a:rPr>
              <a:t>rasbpi_layout</a:t>
            </a: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=./</a:t>
            </a: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/rasbpi_1.stl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scale=1.0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=./</a:t>
            </a: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/rasbpi_2.stl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scale=1.0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=./</a:t>
            </a: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/rasbpi_3.stl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scale=1.0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=./</a:t>
            </a: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/rasbpi_4.stl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scale=1.0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=./</a:t>
            </a: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/rasbpi_5.stl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scale=1.0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=./</a:t>
            </a:r>
            <a:r>
              <a:rPr lang="en-US" sz="1100" dirty="0" err="1">
                <a:latin typeface="Consolas" panose="020B0609020204030204" pitchFamily="49" charset="0"/>
              </a:rPr>
              <a:t>stl</a:t>
            </a:r>
            <a:r>
              <a:rPr lang="en-US" sz="1100" dirty="0">
                <a:latin typeface="Consolas" panose="020B0609020204030204" pitchFamily="49" charset="0"/>
              </a:rPr>
              <a:t>/rasbpi_6.stl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scale=1.0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width=300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height=300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# Random generator seeding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# (0=static, 1=time-based)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seedType</a:t>
            </a:r>
            <a:r>
              <a:rPr lang="en-US" sz="1100" dirty="0">
                <a:latin typeface="Consolas" panose="020B0609020204030204" pitchFamily="49" charset="0"/>
              </a:rPr>
              <a:t>=1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seed=222223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# Termination test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# (0=</a:t>
            </a:r>
            <a:r>
              <a:rPr lang="en-US" sz="1100" dirty="0" err="1">
                <a:latin typeface="Consolas" panose="020B0609020204030204" pitchFamily="49" charset="0"/>
              </a:rPr>
              <a:t>evals</a:t>
            </a:r>
            <a:r>
              <a:rPr lang="en-US" sz="1100" dirty="0">
                <a:latin typeface="Consolas" panose="020B0609020204030204" pitchFamily="49" charset="0"/>
              </a:rPr>
              <a:t>, 1=gens, 2=best unchanged)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termTest</a:t>
            </a:r>
            <a:r>
              <a:rPr lang="en-US" sz="1100" dirty="0">
                <a:latin typeface="Consolas" panose="020B0609020204030204" pitchFamily="49" charset="0"/>
              </a:rPr>
              <a:t>=2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termTarget</a:t>
            </a:r>
            <a:r>
              <a:rPr lang="en-US" sz="1100" dirty="0">
                <a:latin typeface="Consolas" panose="020B0609020204030204" pitchFamily="49" charset="0"/>
              </a:rPr>
              <a:t>=300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mu=50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lambda=25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parentSelTournSize</a:t>
            </a:r>
            <a:r>
              <a:rPr lang="en-US" sz="1100" dirty="0">
                <a:latin typeface="Consolas" panose="020B0609020204030204" pitchFamily="49" charset="0"/>
              </a:rPr>
              <a:t>=25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survivorSelTournSize</a:t>
            </a:r>
            <a:r>
              <a:rPr lang="en-US" sz="1100" dirty="0">
                <a:latin typeface="Consolas" panose="020B0609020204030204" pitchFamily="49" charset="0"/>
              </a:rPr>
              <a:t>=25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crossovers=1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# Mutation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# (0=random, 1=creep)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mutationType</a:t>
            </a:r>
            <a:r>
              <a:rPr lang="en-US" sz="1100" dirty="0">
                <a:latin typeface="Consolas" panose="020B0609020204030204" pitchFamily="49" charset="0"/>
              </a:rPr>
              <a:t>=1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mutationRate</a:t>
            </a:r>
            <a:r>
              <a:rPr lang="en-US" sz="1100" dirty="0">
                <a:latin typeface="Consolas" panose="020B0609020204030204" pitchFamily="49" charset="0"/>
              </a:rPr>
              <a:t>=1.00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creepDist</a:t>
            </a:r>
            <a:r>
              <a:rPr lang="en-US" sz="1100" dirty="0">
                <a:latin typeface="Consolas" panose="020B0609020204030204" pitchFamily="49" charset="0"/>
              </a:rPr>
              <a:t>=20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rotationalRestriction</a:t>
            </a:r>
            <a:r>
              <a:rPr lang="en-US" sz="1100" dirty="0">
                <a:latin typeface="Consolas" panose="020B0609020204030204" pitchFamily="49" charset="0"/>
              </a:rPr>
              <a:t>=90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err="1">
                <a:latin typeface="Consolas" panose="020B0609020204030204" pitchFamily="49" charset="0"/>
              </a:rPr>
              <a:t>evals</a:t>
            </a:r>
            <a:r>
              <a:rPr lang="en-US" sz="1100" dirty="0">
                <a:latin typeface="Consolas" panose="020B0609020204030204" pitchFamily="49" charset="0"/>
              </a:rPr>
              <a:t>=10000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Consolas" panose="020B0609020204030204" pitchFamily="49" charset="0"/>
              </a:rPr>
              <a:t>runs=30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AFF6244-6CA9-468E-BA4E-6373C611E57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09952243"/>
              </p:ext>
            </p:extLst>
          </p:nvPr>
        </p:nvGraphicFramePr>
        <p:xfrm>
          <a:off x="6172200" y="2249488"/>
          <a:ext cx="4875213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440A29A2-4ACA-48B9-BECA-A54D7EE396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9930765"/>
              </p:ext>
            </p:extLst>
          </p:nvPr>
        </p:nvGraphicFramePr>
        <p:xfrm>
          <a:off x="9302620" y="1632857"/>
          <a:ext cx="1063690" cy="941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39D144E9-AABF-4A63-8049-8DB60E083DF0}"/>
              </a:ext>
            </a:extLst>
          </p:cNvPr>
          <p:cNvGrpSpPr/>
          <p:nvPr/>
        </p:nvGrpSpPr>
        <p:grpSpPr>
          <a:xfrm rot="7349658">
            <a:off x="9140933" y="2236960"/>
            <a:ext cx="234765" cy="298466"/>
            <a:chOff x="2889207" y="622825"/>
            <a:chExt cx="234765" cy="298466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EB3FFED9-A7D8-4BAD-B858-F03C69FDD80E}"/>
                </a:ext>
              </a:extLst>
            </p:cNvPr>
            <p:cNvSpPr/>
            <p:nvPr/>
          </p:nvSpPr>
          <p:spPr>
            <a:xfrm rot="1800000">
              <a:off x="2889207" y="622825"/>
              <a:ext cx="234765" cy="298466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dk2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Arrow: Right 4">
              <a:extLst>
                <a:ext uri="{FF2B5EF4-FFF2-40B4-BE49-F238E27FC236}">
                  <a16:creationId xmlns:a16="http://schemas.microsoft.com/office/drawing/2014/main" id="{B0BB5CE8-E82D-4125-A2AA-21A1A4D26840}"/>
                </a:ext>
              </a:extLst>
            </p:cNvPr>
            <p:cNvSpPr txBox="1"/>
            <p:nvPr/>
          </p:nvSpPr>
          <p:spPr>
            <a:xfrm rot="1800000">
              <a:off x="2893925" y="664911"/>
              <a:ext cx="164336" cy="17908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8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3091953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013B384-8CFA-4783-B438-DD28B3D4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and Worst Outcomes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078C3DA-0CC1-4C7E-B9C0-D679457743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16200000">
            <a:off x="4717839" y="2717428"/>
            <a:ext cx="2857500" cy="2857500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06839B0-E8DF-4E3A-A1C1-2FBC72F7D3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 rot="16200000">
            <a:off x="7617284" y="2717429"/>
            <a:ext cx="2857500" cy="285750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E746EC-8896-4DFF-AFA0-678E9CBFBC88}"/>
              </a:ext>
            </a:extLst>
          </p:cNvPr>
          <p:cNvSpPr txBox="1"/>
          <p:nvPr/>
        </p:nvSpPr>
        <p:spPr>
          <a:xfrm>
            <a:off x="5207022" y="2349134"/>
            <a:ext cx="1879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Run 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EFA9FE-8389-4FEE-8E2C-212AF7A4769B}"/>
              </a:ext>
            </a:extLst>
          </p:cNvPr>
          <p:cNvSpPr txBox="1"/>
          <p:nvPr/>
        </p:nvSpPr>
        <p:spPr>
          <a:xfrm>
            <a:off x="8106467" y="2349134"/>
            <a:ext cx="1879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Run 13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0AFE3A-F89A-44DA-8853-31D78FDE036E}"/>
              </a:ext>
            </a:extLst>
          </p:cNvPr>
          <p:cNvSpPr txBox="1"/>
          <p:nvPr/>
        </p:nvSpPr>
        <p:spPr>
          <a:xfrm>
            <a:off x="2307377" y="2349134"/>
            <a:ext cx="1879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Initial Random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C595F8-8924-4D4B-AD4F-7E6144D2B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7994" y="2717029"/>
            <a:ext cx="2857899" cy="285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485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465</TotalTime>
  <Words>569</Words>
  <Application>Microsoft Office PowerPoint</Application>
  <PresentationFormat>Widescreen</PresentationFormat>
  <Paragraphs>113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Consolas</vt:lpstr>
      <vt:lpstr>Trebuchet MS</vt:lpstr>
      <vt:lpstr>Tw Cen MT</vt:lpstr>
      <vt:lpstr>Circuit</vt:lpstr>
      <vt:lpstr>Evolutionary STL Layouts: An application of the 2d Bin Packing Problem</vt:lpstr>
      <vt:lpstr>Problem Statement</vt:lpstr>
      <vt:lpstr>2D Bin Packing Problem/ Cutting Stock Problem</vt:lpstr>
      <vt:lpstr>Evolutionary Algorithm</vt:lpstr>
      <vt:lpstr>Problem Representation</vt:lpstr>
      <vt:lpstr>Problem Representation</vt:lpstr>
      <vt:lpstr>Fitness Evaluation</vt:lpstr>
      <vt:lpstr>Genetic Algorithm Flow</vt:lpstr>
      <vt:lpstr>Best and Worst Outcomes</vt:lpstr>
      <vt:lpstr>Graphical Analysis</vt:lpstr>
      <vt:lpstr>Possible Future work</vt:lpstr>
      <vt:lpstr>Live Demo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Miller, Stuart (S&amp;T-Student)</dc:creator>
  <cp:lastModifiedBy>Miller, Stuart (S&amp;T-Student)</cp:lastModifiedBy>
  <cp:revision>29</cp:revision>
  <dcterms:created xsi:type="dcterms:W3CDTF">2017-11-28T22:12:50Z</dcterms:created>
  <dcterms:modified xsi:type="dcterms:W3CDTF">2017-11-29T05:58:55Z</dcterms:modified>
</cp:coreProperties>
</file>

<file path=docProps/thumbnail.jpeg>
</file>